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  <p:sldId id="257" r:id="rId3"/>
    <p:sldId id="265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9C369-7249-4338-9FD3-86651D2EE2FC}" v="140" dt="2020-10-12T18:29:59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6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3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0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7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2064-EE8F-42AF-AF15-18C202249DC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2E310C-6D0A-451B-BB1B-7CF8F2E01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1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nscookingjourney.blogspot.com/2010/09/hey-mom-what-for-dinne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iabetes/basics/diabetes.html" TargetMode="External"/><Relationship Id="rId2" Type="http://schemas.openxmlformats.org/officeDocument/2006/relationships/hyperlink" Target="https://www.diabetes.org/diabe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diabetes/data/statistics-report/diagnosed-undiagnosed-diabetes.html" TargetMode="External"/><Relationship Id="rId5" Type="http://schemas.openxmlformats.org/officeDocument/2006/relationships/hyperlink" Target="https://www.diabetes.org/diabetes/gestational-diabetes" TargetMode="External"/><Relationship Id="rId4" Type="http://schemas.openxmlformats.org/officeDocument/2006/relationships/hyperlink" Target="https://permanent.fdlp.gov/gpo64739/Causes_of_Diabetes_50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03/ijem.IJEM_579_17" TargetMode="External"/><Relationship Id="rId2" Type="http://schemas.openxmlformats.org/officeDocument/2006/relationships/hyperlink" Target="https://www.aihw.gov.au/getmedia/c839baba-3180-4a0e-bbbf-1b68986ac26e/14593.pdf.aspx?inline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childrenwithdiabetes.com/support/us-nj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highway-signs/c/chronic-disea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37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utritionaldoublethink/274342332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health-innovations.org/2015/01/07/landmark-study-shows-that-early-blood-glucose-control-lengthens-life-in-people-with-type-1-diabet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br/scielo.php?script=sci_arttext&amp;pid=S0001-3765201800050227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awaydraw.com/tag/basketball/" TargetMode="External"/><Relationship Id="rId7" Type="http://schemas.openxmlformats.org/officeDocument/2006/relationships/hyperlink" Target="http://bipolar-stanscroniclesandnarritive.blogspot.com/2010/08/astrazeneca-seroquel-what-cia-wha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geeksvgs.com/id/230962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thmanallergy.blogspot.com/2011/07/asthma-may-raise-risk-of-diabetes-heart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20710-9228-439D-8B9B-8AF682527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is about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E7473-61AC-4349-A0CD-A568CD20A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 fontScale="925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By Dallie Shell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82C28F-D67A-4B83-A739-5B7335229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29" r="18215" b="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20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C05F6C-8025-49F7-B7CA-BBB974E56620}"/>
              </a:ext>
            </a:extLst>
          </p:cNvPr>
          <p:cNvSpPr txBox="1"/>
          <p:nvPr/>
        </p:nvSpPr>
        <p:spPr>
          <a:xfrm>
            <a:off x="2049003" y="4782462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anscookingjourney.blogspot.com/2010/09/hey-mom-what-for-dinn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41CF-92B3-4C3F-BCF5-130FB419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8941-13DE-4A8E-B5E3-8650C073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https://www.diabetes.org/diabetes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https://www.cdc.gov/diabetes/basics/diabetes.html</a:t>
            </a:r>
            <a:endParaRPr lang="en-US" sz="19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https://permanent.fdlp.gov/gpo64739/Causes_of_Diabetes_508.pdf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https://www.diabetes.org/diabetes/gestational-diabetes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https://permanent.fdlp.gov/gpo64739/Causes_of_Diabetes_508.pdf</a:t>
            </a:r>
            <a:endParaRPr lang="en-US" sz="19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https://www.cdc.gov/diabetes/data/statistics-report/diagnosed-undiagnosed-diabetes.html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2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52C9-DEA1-40C7-8A46-BCCEE92F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734-BC87-496F-9B5A-F3C518936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https://www.aihw.gov.au/getmedia/c839baba-3180-4a0e-bbbf-1b68986ac26e/14593.pdf.aspx?inline=true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Kalra, S., Jena, B. N., &amp; </a:t>
            </a:r>
            <a:r>
              <a:rPr lang="en-US" sz="20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Yeravdekar</a:t>
            </a:r>
            <a:r>
              <a:rPr lang="en-US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(2018). Emotional and Psychological Needs of People with Diabetes.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Indian journal of endocrinology and metabolism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(5), 696–704.          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https://doi.org/10.4103/ijem.IJEM_579_17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https://archive.childrenwithdiabetes.com/support/us-nj.htm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https://defeatdiabetes.org/get-healthy/diabetes-support-groups-states-n-u/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41DA-7936-44D5-A025-0ED4B6A1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diabetes?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5142-9030-439C-B4B5-AD9F2001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r>
              <a:rPr lang="en-US" sz="3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0" i="0" dirty="0">
              <a:effectLst/>
              <a:latin typeface="Merriweather"/>
            </a:endParaRPr>
          </a:p>
          <a:p>
            <a:pPr marL="0" indent="0" algn="l">
              <a:buNone/>
            </a:pPr>
            <a:endParaRPr lang="en-US" dirty="0">
              <a:latin typeface="Merriweather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8" name="Picture 7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9960AAB9-6CF5-4EFD-8137-CEA2624F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1579" y="2766349"/>
            <a:ext cx="9603275" cy="3368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58D69-0373-4377-8C60-B643FB4295ED}"/>
              </a:ext>
            </a:extLst>
          </p:cNvPr>
          <p:cNvSpPr txBox="1"/>
          <p:nvPr/>
        </p:nvSpPr>
        <p:spPr>
          <a:xfrm>
            <a:off x="946062" y="6858000"/>
            <a:ext cx="10299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reative-commons-images.com/highway-signs/c/chronic-diseas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199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4A4E-2CAF-462D-A41B-695416F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at risk of developing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F4CD-24B2-485B-BED8-590DAF04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do not practice healthy eating habits.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are middle to old age.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during pregnancy.</a:t>
            </a:r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26050295-96D9-4063-9223-96C4001D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7778" y="2185065"/>
            <a:ext cx="6828608" cy="40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7EFB-C634-407A-A40C-525F6A1D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types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857E5-1111-474F-8253-F45289EB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Diabetes</a:t>
            </a:r>
          </a:p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Diabetes</a:t>
            </a:r>
          </a:p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3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6" name="Picture 1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1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20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89861-EE75-4F4B-BAAE-A03BCEF9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type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BC40-0497-4A88-B2B2-6BF28275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4171479" cy="1832000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>
              <a:buNone/>
            </a:pPr>
            <a:r>
              <a:rPr lang="en-US" sz="24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when the body stops producing insulin, and the immune system dysfunctions. </a:t>
            </a:r>
          </a:p>
        </p:txBody>
      </p:sp>
      <p:cxnSp>
        <p:nvCxnSpPr>
          <p:cNvPr id="71" name="Straight Connector 24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1B6DC4B-52C4-46E1-BD32-02A3F1B92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0491" y="2069469"/>
            <a:ext cx="6099858" cy="3683143"/>
          </a:xfrm>
          <a:prstGeom prst="rect">
            <a:avLst/>
          </a:prstGeom>
        </p:spPr>
      </p:pic>
      <p:pic>
        <p:nvPicPr>
          <p:cNvPr id="72" name="Picture 26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28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5397D-D56F-4CED-BBE5-B932ABD0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570C-73AE-4875-BE33-E899292F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2267705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>
              <a:buNone/>
            </a:pPr>
            <a:r>
              <a:rPr lang="en-US" sz="22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when the body refuses to use the energy from the food that is consumed.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icture containing table, holding, small, sitting&#10;&#10;Description automatically generated">
            <a:extLst>
              <a:ext uri="{FF2B5EF4-FFF2-40B4-BE49-F238E27FC236}">
                <a16:creationId xmlns:a16="http://schemas.microsoft.com/office/drawing/2014/main" id="{8307B86A-C7B9-4EF1-95D5-D08903B4A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9806" b="-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F5CF91-BC9A-47AB-8FE3-757975531707}"/>
              </a:ext>
            </a:extLst>
          </p:cNvPr>
          <p:cNvSpPr txBox="1"/>
          <p:nvPr/>
        </p:nvSpPr>
        <p:spPr>
          <a:xfrm>
            <a:off x="8443569" y="4782462"/>
            <a:ext cx="24577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health-innovations.org/2015/01/07/landmark-study-shows-that-early-blood-glucose-control-lengthens-life-in-people-with-type-1-diabe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101E-E90B-43BA-99EA-0F4C1365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5AB84-3DA0-4911-8D03-C5E00059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 fontScale="92500"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in women during pregnancy.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happens when the body do not have enough insulin to support the baby, and the mother to be.</a:t>
            </a:r>
          </a:p>
          <a:p>
            <a:endParaRPr lang="en-US" i="1" dirty="0"/>
          </a:p>
        </p:txBody>
      </p:sp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48488268-49C0-4C9F-ACEF-1F1C9C16A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4411" y="2280213"/>
            <a:ext cx="4960443" cy="370853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EA203E-C0D9-4F78-8FD4-DF14E453E941}"/>
              </a:ext>
            </a:extLst>
          </p:cNvPr>
          <p:cNvSpPr txBox="1"/>
          <p:nvPr/>
        </p:nvSpPr>
        <p:spPr>
          <a:xfrm>
            <a:off x="8763842" y="4743892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cielo.br/scielo.php?script=sci_arttext&amp;pid=S0001-376520180005022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0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2F77-91FB-4B6E-A6BF-212F2443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stops people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317A-D717-464E-9F16-E4BC5B65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4"/>
            <a:ext cx="4169336" cy="3450613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able to see clearly.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a motor vehicle without help.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Playing sports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able to eat lots of candy.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085E86-A3BC-4B8F-AF83-670CA9FF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4" r="23504" b="-4"/>
          <a:stretch/>
        </p:blipFill>
        <p:spPr>
          <a:xfrm>
            <a:off x="6234929" y="2015733"/>
            <a:ext cx="2138369" cy="3450612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C42F95-102D-414F-B900-2D44E932E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564" r="-5" b="21837"/>
          <a:stretch/>
        </p:blipFill>
        <p:spPr>
          <a:xfrm>
            <a:off x="8664115" y="2069789"/>
            <a:ext cx="2390738" cy="153489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2CE0B9-BDF6-41BB-A68C-002AC51C4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145" r="21047" b="-3"/>
          <a:stretch/>
        </p:blipFill>
        <p:spPr>
          <a:xfrm>
            <a:off x="8664115" y="3931299"/>
            <a:ext cx="2390738" cy="1427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F068EC-2E40-4139-BFD2-9E227E87FCB1}"/>
              </a:ext>
            </a:extLst>
          </p:cNvPr>
          <p:cNvSpPr txBox="1"/>
          <p:nvPr/>
        </p:nvSpPr>
        <p:spPr>
          <a:xfrm>
            <a:off x="9570769" y="6657945"/>
            <a:ext cx="26212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waydraw.com/tag/basketb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8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911E6E-55D8-427F-B3DC-9A0224CC3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B80CB-A66B-48F0-B330-4D183C57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with diabetes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FF755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A615-1149-4CD4-9F38-EBE8CFF9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FF7553"/>
              </a:buClr>
            </a:pP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 foods, like vegetables, fruits, and nuts.</a:t>
            </a:r>
          </a:p>
          <a:p>
            <a:pPr>
              <a:buClr>
                <a:srgbClr val="FF7553"/>
              </a:buClr>
            </a:pP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regularly</a:t>
            </a:r>
          </a:p>
          <a:p>
            <a:pPr>
              <a:buClr>
                <a:srgbClr val="FF7553"/>
              </a:buClr>
            </a:pP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monitor your blood sugar level.</a:t>
            </a:r>
          </a:p>
          <a:p>
            <a:pPr>
              <a:buClr>
                <a:srgbClr val="FF7553"/>
              </a:buClr>
            </a:pPr>
            <a:r>
              <a:rPr lang="en-US" sz="24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close contact with your primary physician</a:t>
            </a:r>
          </a:p>
          <a:p>
            <a:pPr marL="0" indent="0">
              <a:buClr>
                <a:srgbClr val="FF7553"/>
              </a:buClr>
              <a:buNone/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FF7553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FF7553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E2722-3CFE-4EEA-8EAB-0B6071051966}"/>
              </a:ext>
            </a:extLst>
          </p:cNvPr>
          <p:cNvSpPr txBox="1"/>
          <p:nvPr/>
        </p:nvSpPr>
        <p:spPr>
          <a:xfrm>
            <a:off x="9900685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sthmanallergy.blogspot.com/2011/07/asthma-may-raise-risk-of-diabetes-hear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500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449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Merriweather</vt:lpstr>
      <vt:lpstr>Times New Roman</vt:lpstr>
      <vt:lpstr>Gallery</vt:lpstr>
      <vt:lpstr>This presentation is about</vt:lpstr>
      <vt:lpstr>What is diabetes?</vt:lpstr>
      <vt:lpstr>Who is at risk of developing diabetes</vt:lpstr>
      <vt:lpstr>Common types of diabetes</vt:lpstr>
      <vt:lpstr>diabetes type 1</vt:lpstr>
      <vt:lpstr>Type 2 diabetes</vt:lpstr>
      <vt:lpstr>Gestational Diabetes</vt:lpstr>
      <vt:lpstr>Diabetes stops people from</vt:lpstr>
      <vt:lpstr>Coping with diabetes</vt:lpstr>
      <vt:lpstr>References</vt:lpstr>
      <vt:lpstr>Reference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presentation is about</dc:title>
  <dc:creator>Dallie Shell</dc:creator>
  <cp:lastModifiedBy>Dallie Shell</cp:lastModifiedBy>
  <cp:revision>2</cp:revision>
  <dcterms:created xsi:type="dcterms:W3CDTF">2020-10-12T17:34:31Z</dcterms:created>
  <dcterms:modified xsi:type="dcterms:W3CDTF">2026-04-21T12:59:54Z</dcterms:modified>
</cp:coreProperties>
</file>